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9"/>
  </p:notesMasterIdLst>
  <p:sldIdLst>
    <p:sldId id="256" r:id="rId3"/>
    <p:sldId id="258" r:id="rId4"/>
    <p:sldId id="275" r:id="rId5"/>
    <p:sldId id="277" r:id="rId6"/>
    <p:sldId id="269" r:id="rId7"/>
    <p:sldId id="274" r:id="rId8"/>
  </p:sldIdLst>
  <p:sldSz cx="9144000" cy="5143500" type="screen16x9"/>
  <p:notesSz cx="6858000" cy="9144000"/>
  <p:embeddedFontLst>
    <p:embeddedFont>
      <p:font typeface="Bree Serif" panose="020B0604020202020204" charset="0"/>
      <p:regular r:id="rId10"/>
    </p:embeddedFont>
    <p:embeddedFont>
      <p:font typeface="Proxima Nova" panose="020B0604020202020204" charset="0"/>
      <p:regular r:id="rId11"/>
      <p:bold r:id="rId12"/>
      <p:italic r:id="rId13"/>
      <p:boldItalic r:id="rId14"/>
    </p:embeddedFont>
    <p:embeddedFont>
      <p:font typeface="Proxima Nova Semibold" panose="020B0604020202020204" charset="0"/>
      <p:regular r:id="rId15"/>
      <p:bold r:id="rId16"/>
      <p:boldItalic r:id="rId17"/>
    </p:embeddedFont>
    <p:embeddedFont>
      <p:font typeface="Roboto Black" panose="02000000000000000000" pitchFamily="2" charset="0"/>
      <p:bold r:id="rId18"/>
      <p:boldItalic r:id="rId19"/>
    </p:embeddedFont>
    <p:embeddedFont>
      <p:font typeface="Roboto Light" panose="02000000000000000000" pitchFamily="2" charset="0"/>
      <p:regular r:id="rId20"/>
      <p:bold r:id="rId21"/>
      <p:italic r:id="rId22"/>
      <p:boldItalic r:id="rId23"/>
    </p:embeddedFont>
    <p:embeddedFont>
      <p:font typeface="Roboto Mono Thin" panose="00000009000000000000" pitchFamily="49" charset="0"/>
      <p:regular r:id="rId24"/>
      <p:bold r:id="rId25"/>
      <p:italic r:id="rId26"/>
      <p:boldItalic r:id="rId27"/>
    </p:embeddedFont>
    <p:embeddedFont>
      <p:font typeface="Roboto Thin"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2D03E2-098C-406F-9B76-08E879389922}">
  <a:tblStyle styleId="{4B2D03E2-098C-406F-9B76-08E8793899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146" d="100"/>
          <a:sy n="146" d="100"/>
        </p:scale>
        <p:origin x="55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1.xml"/><Relationship Id="rId21" Type="http://schemas.openxmlformats.org/officeDocument/2006/relationships/font" Target="fonts/font1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60" r:id="rId4"/>
    <p:sldLayoutId id="2147483661"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banneranalyze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banneranalyzer.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572000" y="694515"/>
            <a:ext cx="3976658" cy="18976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solidFill>
                  <a:schemeClr val="accent1"/>
                </a:solidFill>
              </a:rPr>
              <a:t>Kvalifikācijas</a:t>
            </a:r>
            <a:r>
              <a:rPr lang="en-US" dirty="0">
                <a:solidFill>
                  <a:schemeClr val="accent1"/>
                </a:solidFill>
              </a:rPr>
              <a:t> </a:t>
            </a:r>
            <a:r>
              <a:rPr lang="en-US" dirty="0" err="1">
                <a:solidFill>
                  <a:schemeClr val="accent1"/>
                </a:solidFill>
              </a:rPr>
              <a:t>darbs</a:t>
            </a:r>
            <a:br>
              <a:rPr lang="en-US" dirty="0">
                <a:solidFill>
                  <a:schemeClr val="accent1"/>
                </a:solidFill>
              </a:rPr>
            </a:br>
            <a:r>
              <a:rPr lang="en-US" dirty="0">
                <a:solidFill>
                  <a:schemeClr val="accent1"/>
                </a:solidFill>
              </a:rPr>
              <a:t>“</a:t>
            </a:r>
            <a:r>
              <a:rPr lang="en-US" dirty="0" err="1">
                <a:solidFill>
                  <a:schemeClr val="accent1"/>
                </a:solidFill>
              </a:rPr>
              <a:t>Reklāmkarogu</a:t>
            </a:r>
            <a:r>
              <a:rPr lang="en-US" dirty="0">
                <a:solidFill>
                  <a:schemeClr val="accent1"/>
                </a:solidFill>
              </a:rPr>
              <a:t> un </a:t>
            </a:r>
            <a:r>
              <a:rPr lang="en-US" dirty="0" err="1">
                <a:solidFill>
                  <a:schemeClr val="accent1"/>
                </a:solidFill>
              </a:rPr>
              <a:t>bilžu</a:t>
            </a:r>
            <a:r>
              <a:rPr lang="en-US" dirty="0">
                <a:solidFill>
                  <a:schemeClr val="accent1"/>
                </a:solidFill>
              </a:rPr>
              <a:t> </a:t>
            </a:r>
            <a:r>
              <a:rPr lang="en-US" dirty="0" err="1">
                <a:solidFill>
                  <a:schemeClr val="accent1"/>
                </a:solidFill>
              </a:rPr>
              <a:t>analizēšanas</a:t>
            </a:r>
            <a:r>
              <a:rPr lang="en-US" dirty="0">
                <a:solidFill>
                  <a:schemeClr val="accent1"/>
                </a:solidFill>
              </a:rPr>
              <a:t> </a:t>
            </a:r>
            <a:r>
              <a:rPr lang="en-US" dirty="0" err="1">
                <a:solidFill>
                  <a:schemeClr val="accent1"/>
                </a:solidFill>
              </a:rPr>
              <a:t>sistēmas</a:t>
            </a:r>
            <a:r>
              <a:rPr lang="en-US" dirty="0">
                <a:solidFill>
                  <a:schemeClr val="accent1"/>
                </a:solidFill>
              </a:rPr>
              <a:t> </a:t>
            </a:r>
            <a:r>
              <a:rPr lang="en-US" dirty="0" err="1">
                <a:solidFill>
                  <a:schemeClr val="accent1"/>
                </a:solidFill>
              </a:rPr>
              <a:t>mājaslapa</a:t>
            </a:r>
            <a:r>
              <a:rPr lang="en-US" dirty="0">
                <a:solidFill>
                  <a:schemeClr val="accent1"/>
                </a:solidFill>
              </a:rPr>
              <a:t>”</a:t>
            </a:r>
          </a:p>
        </p:txBody>
      </p:sp>
      <p:sp>
        <p:nvSpPr>
          <p:cNvPr id="110" name="Google Shape;110;p22"/>
          <p:cNvSpPr txBox="1">
            <a:spLocks noGrp="1"/>
          </p:cNvSpPr>
          <p:nvPr>
            <p:ph type="subTitle" idx="1"/>
          </p:nvPr>
        </p:nvSpPr>
        <p:spPr>
          <a:xfrm>
            <a:off x="4512333" y="2920969"/>
            <a:ext cx="4380273" cy="2364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lv-LV" b="1" dirty="0"/>
              <a:t>Autors:</a:t>
            </a:r>
          </a:p>
          <a:p>
            <a:pPr marL="0" lvl="0" indent="0" algn="l" rtl="0">
              <a:spcBef>
                <a:spcPts val="0"/>
              </a:spcBef>
              <a:spcAft>
                <a:spcPts val="0"/>
              </a:spcAft>
              <a:buNone/>
            </a:pPr>
            <a:r>
              <a:rPr lang="lv-LV" dirty="0"/>
              <a:t>	</a:t>
            </a:r>
            <a:r>
              <a:rPr lang="lv-LV" b="1" dirty="0"/>
              <a:t>Intars LĪVIŅŠ</a:t>
            </a:r>
          </a:p>
          <a:p>
            <a:pPr marL="0" lvl="0" indent="0" algn="l" rtl="0">
              <a:spcBef>
                <a:spcPts val="0"/>
              </a:spcBef>
              <a:spcAft>
                <a:spcPts val="0"/>
              </a:spcAft>
              <a:buNone/>
            </a:pPr>
            <a:r>
              <a:rPr lang="lv-LV" dirty="0"/>
              <a:t>	RTA inženieru fakultātes</a:t>
            </a:r>
          </a:p>
          <a:p>
            <a:pPr marL="0" lvl="0" indent="0" algn="l" rtl="0">
              <a:spcBef>
                <a:spcPts val="0"/>
              </a:spcBef>
              <a:spcAft>
                <a:spcPts val="0"/>
              </a:spcAft>
              <a:buNone/>
            </a:pPr>
            <a:r>
              <a:rPr lang="lv-LV" dirty="0"/>
              <a:t>	1. līmeņa profesionālās</a:t>
            </a:r>
          </a:p>
          <a:p>
            <a:pPr marL="0" lvl="0" indent="0" algn="l" rtl="0">
              <a:spcBef>
                <a:spcPts val="0"/>
              </a:spcBef>
              <a:spcAft>
                <a:spcPts val="0"/>
              </a:spcAft>
              <a:buNone/>
            </a:pPr>
            <a:r>
              <a:rPr lang="lv-LV" dirty="0"/>
              <a:t>	augstākās izglītības studiju programmas</a:t>
            </a:r>
          </a:p>
          <a:p>
            <a:pPr marL="0" lvl="0" indent="0" algn="l" rtl="0">
              <a:spcBef>
                <a:spcPts val="0"/>
              </a:spcBef>
              <a:spcAft>
                <a:spcPts val="0"/>
              </a:spcAft>
              <a:buNone/>
            </a:pPr>
            <a:r>
              <a:rPr lang="lv-LV" dirty="0"/>
              <a:t>	“Programmēšana un datortīklu administrēšana”</a:t>
            </a:r>
          </a:p>
          <a:p>
            <a:pPr marL="0" lvl="0" indent="0" algn="l" rtl="0">
              <a:spcBef>
                <a:spcPts val="0"/>
              </a:spcBef>
              <a:spcAft>
                <a:spcPts val="0"/>
              </a:spcAft>
              <a:buNone/>
            </a:pPr>
            <a:r>
              <a:rPr lang="lv-LV" dirty="0"/>
              <a:t>	Pilna laika 2. kursa students</a:t>
            </a:r>
            <a:endParaRPr lang="en-US" dirty="0"/>
          </a:p>
          <a:p>
            <a:pPr marL="0" lvl="0" indent="0" algn="l" rtl="0">
              <a:spcBef>
                <a:spcPts val="0"/>
              </a:spcBef>
              <a:spcAft>
                <a:spcPts val="0"/>
              </a:spcAft>
              <a:buNone/>
            </a:pPr>
            <a:r>
              <a:rPr lang="en-US" dirty="0"/>
              <a:t>	S</a:t>
            </a:r>
            <a:r>
              <a:rPr lang="lv-LV" dirty="0" err="1"/>
              <a:t>tud.apl</a:t>
            </a:r>
            <a:r>
              <a:rPr lang="lv-LV" dirty="0"/>
              <a:t>. Nr. </a:t>
            </a:r>
            <a:r>
              <a:rPr lang="lv-LV" b="1" dirty="0"/>
              <a:t>IL21129</a:t>
            </a:r>
          </a:p>
          <a:p>
            <a:pPr marL="0" lvl="0" indent="0" algn="l" rtl="0">
              <a:spcBef>
                <a:spcPts val="0"/>
              </a:spcBef>
              <a:spcAft>
                <a:spcPts val="0"/>
              </a:spcAft>
              <a:buNone/>
            </a:pPr>
            <a:r>
              <a:rPr lang="lv-LV" b="1" dirty="0"/>
              <a:t>Darba vadītājs:</a:t>
            </a:r>
          </a:p>
          <a:p>
            <a:pPr marL="0" lvl="0" indent="0" algn="l" rtl="0">
              <a:spcBef>
                <a:spcPts val="0"/>
              </a:spcBef>
              <a:spcAft>
                <a:spcPts val="0"/>
              </a:spcAft>
              <a:buNone/>
            </a:pPr>
            <a:r>
              <a:rPr lang="lv-LV" dirty="0"/>
              <a:t>	Dr.sc.ing. </a:t>
            </a:r>
            <a:r>
              <a:rPr lang="lv-LV" b="1" dirty="0"/>
              <a:t>Imants </a:t>
            </a:r>
            <a:r>
              <a:rPr lang="en-US" b="1" dirty="0"/>
              <a:t>ZAREMBO</a:t>
            </a:r>
            <a:endParaRPr lang="lv-LV" b="1"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881735" y="2971248"/>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Mērķis</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err="1"/>
              <a:t>Izstrādāt</a:t>
            </a:r>
            <a:r>
              <a:rPr lang="en-US" sz="1400" dirty="0"/>
              <a:t> </a:t>
            </a:r>
            <a:r>
              <a:rPr lang="en-US" sz="1400" dirty="0" err="1"/>
              <a:t>kvalifikācijas</a:t>
            </a:r>
            <a:r>
              <a:rPr lang="en-US" sz="1400" dirty="0"/>
              <a:t> </a:t>
            </a:r>
            <a:r>
              <a:rPr lang="en-US" sz="1400" dirty="0" err="1"/>
              <a:t>darbu</a:t>
            </a:r>
            <a:r>
              <a:rPr lang="en-US" sz="1400" dirty="0"/>
              <a:t> </a:t>
            </a:r>
            <a:r>
              <a:rPr lang="en-US" sz="1400" dirty="0" err="1"/>
              <a:t>detalizēti</a:t>
            </a:r>
            <a:r>
              <a:rPr lang="en-US" sz="1400" dirty="0"/>
              <a:t> </a:t>
            </a:r>
            <a:r>
              <a:rPr lang="en-US" sz="1400" dirty="0" err="1"/>
              <a:t>aprakstot</a:t>
            </a:r>
            <a:r>
              <a:rPr lang="en-US" sz="1400" dirty="0"/>
              <a:t> un </a:t>
            </a:r>
            <a:r>
              <a:rPr lang="en-US" sz="1400" dirty="0" err="1"/>
              <a:t>realizējot</a:t>
            </a:r>
            <a:r>
              <a:rPr lang="en-US" sz="1400" dirty="0"/>
              <a:t> </a:t>
            </a:r>
            <a:r>
              <a:rPr lang="en-US" sz="1400" dirty="0" err="1"/>
              <a:t>reklāmkarogu</a:t>
            </a:r>
            <a:r>
              <a:rPr lang="en-US" sz="1400" dirty="0"/>
              <a:t> un </a:t>
            </a:r>
            <a:r>
              <a:rPr lang="en-US" sz="1400" dirty="0" err="1"/>
              <a:t>bilžu</a:t>
            </a:r>
            <a:r>
              <a:rPr lang="en-US" sz="1400" dirty="0"/>
              <a:t> </a:t>
            </a:r>
            <a:r>
              <a:rPr lang="en-US" sz="1400" dirty="0" err="1"/>
              <a:t>analizēšanas</a:t>
            </a:r>
            <a:r>
              <a:rPr lang="en-US" sz="1400" dirty="0"/>
              <a:t> </a:t>
            </a:r>
            <a:r>
              <a:rPr lang="en-US" sz="1400" dirty="0" err="1"/>
              <a:t>sistēmas</a:t>
            </a:r>
            <a:r>
              <a:rPr lang="en-US" sz="1400" dirty="0"/>
              <a:t> </a:t>
            </a:r>
            <a:r>
              <a:rPr lang="en-US" sz="1400" dirty="0" err="1"/>
              <a:t>mājaslapu</a:t>
            </a:r>
            <a:r>
              <a:rPr lang="en-US" sz="1400" dirty="0"/>
              <a:t>.</a:t>
            </a: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295;p43">
            <a:extLst>
              <a:ext uri="{FF2B5EF4-FFF2-40B4-BE49-F238E27FC236}">
                <a16:creationId xmlns:a16="http://schemas.microsoft.com/office/drawing/2014/main" id="{DF910B14-88BF-DEDD-D35C-44363C9DED85}"/>
              </a:ext>
            </a:extLst>
          </p:cNvPr>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dirty="0" err="1">
                <a:solidFill>
                  <a:srgbClr val="FFFFFF"/>
                </a:solidFill>
              </a:rPr>
              <a:t>Mājaslapa</a:t>
            </a:r>
            <a:r>
              <a:rPr lang="en-US" sz="1000" dirty="0">
                <a:solidFill>
                  <a:srgbClr val="FFFFFF"/>
                </a:solidFill>
              </a:rPr>
              <a:t> </a:t>
            </a:r>
            <a:r>
              <a:rPr lang="en-US" sz="1000" dirty="0" err="1">
                <a:solidFill>
                  <a:srgbClr val="FFFFFF"/>
                </a:solidFill>
              </a:rPr>
              <a:t>brīvi</a:t>
            </a:r>
            <a:r>
              <a:rPr lang="en-US" sz="1000" dirty="0">
                <a:solidFill>
                  <a:srgbClr val="FFFFFF"/>
                </a:solidFill>
              </a:rPr>
              <a:t> </a:t>
            </a:r>
            <a:r>
              <a:rPr lang="en-US" sz="1000" dirty="0" err="1">
                <a:solidFill>
                  <a:srgbClr val="FFFFFF"/>
                </a:solidFill>
              </a:rPr>
              <a:t>pieejama</a:t>
            </a:r>
            <a:r>
              <a:rPr lang="en-US" sz="1000" dirty="0">
                <a:solidFill>
                  <a:srgbClr val="FFFFFF"/>
                </a:solidFill>
              </a:rPr>
              <a:t> </a:t>
            </a:r>
            <a:r>
              <a:rPr lang="en-US" sz="1000" dirty="0" err="1">
                <a:solidFill>
                  <a:srgbClr val="FFFFFF"/>
                </a:solidFill>
              </a:rPr>
              <a:t>jebkuram</a:t>
            </a:r>
            <a:r>
              <a:rPr lang="en-US" sz="1000" dirty="0">
                <a:solidFill>
                  <a:srgbClr val="FFFFFF"/>
                </a:solidFill>
              </a:rPr>
              <a:t> </a:t>
            </a:r>
            <a:r>
              <a:rPr lang="en-US" sz="1000" dirty="0" err="1">
                <a:solidFill>
                  <a:srgbClr val="FFFFFF"/>
                </a:solidFill>
              </a:rPr>
              <a:t>dodoties</a:t>
            </a:r>
            <a:r>
              <a:rPr lang="en-US" sz="1000" dirty="0">
                <a:solidFill>
                  <a:srgbClr val="FFFFFF"/>
                </a:solidFill>
              </a:rPr>
              <a:t> </a:t>
            </a:r>
            <a:r>
              <a:rPr lang="en-US" sz="1000" dirty="0" err="1">
                <a:solidFill>
                  <a:srgbClr val="FFFFFF"/>
                </a:solidFill>
              </a:rPr>
              <a:t>uz</a:t>
            </a:r>
            <a:r>
              <a:rPr lang="en-US" sz="1000" dirty="0">
                <a:solidFill>
                  <a:srgbClr val="FFFFFF"/>
                </a:solidFill>
              </a:rPr>
              <a:t> </a:t>
            </a:r>
            <a:r>
              <a:rPr lang="en-US" sz="1000" dirty="0">
                <a:solidFill>
                  <a:srgbClr val="FFFFFF"/>
                </a:solidFill>
                <a:hlinkClick r:id="rId3"/>
              </a:rPr>
              <a:t>http://www.banneranalyzer.com</a:t>
            </a:r>
            <a:endParaRPr sz="1000" u="sng" dirty="0">
              <a:solidFill>
                <a:srgbClr val="869FB2"/>
              </a:solidFill>
            </a:endParaRPr>
          </a:p>
        </p:txBody>
      </p:sp>
      <p:sp>
        <p:nvSpPr>
          <p:cNvPr id="5" name="TextBox 4">
            <a:extLst>
              <a:ext uri="{FF2B5EF4-FFF2-40B4-BE49-F238E27FC236}">
                <a16:creationId xmlns:a16="http://schemas.microsoft.com/office/drawing/2014/main" id="{EC398B16-D849-3DA6-8565-0728FC1655F5}"/>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2</a:t>
            </a:r>
            <a:endParaRPr lang="lv-LV" b="1" dirty="0">
              <a:solidFill>
                <a:schemeClr val="accent4">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Uzdevumi</a:t>
            </a:r>
            <a:endParaRPr dirty="0"/>
          </a:p>
        </p:txBody>
      </p:sp>
      <p:sp>
        <p:nvSpPr>
          <p:cNvPr id="1282" name="Google Shape;1282;p41"/>
          <p:cNvSpPr txBox="1">
            <a:spLocks noGrp="1"/>
          </p:cNvSpPr>
          <p:nvPr>
            <p:ph type="body" idx="1"/>
          </p:nvPr>
        </p:nvSpPr>
        <p:spPr>
          <a:xfrm>
            <a:off x="892325" y="1842428"/>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US" sz="1400" dirty="0" err="1">
                <a:solidFill>
                  <a:schemeClr val="dk1"/>
                </a:solidFill>
              </a:rPr>
              <a:t>Darba</a:t>
            </a:r>
            <a:r>
              <a:rPr lang="en-US" sz="1400" dirty="0">
                <a:solidFill>
                  <a:schemeClr val="dk1"/>
                </a:solidFill>
              </a:rPr>
              <a:t> </a:t>
            </a:r>
            <a:r>
              <a:rPr lang="en-US" sz="1400" dirty="0" err="1">
                <a:solidFill>
                  <a:schemeClr val="dk1"/>
                </a:solidFill>
              </a:rPr>
              <a:t>uzdevumi</a:t>
            </a:r>
            <a:endParaRPr sz="1400" dirty="0">
              <a:solidFill>
                <a:schemeClr val="dk1"/>
              </a:solidFill>
            </a:endParaRPr>
          </a:p>
          <a:p>
            <a:pPr marL="241300" lvl="0" indent="0" algn="l" rtl="0">
              <a:spcBef>
                <a:spcPts val="300"/>
              </a:spcBef>
              <a:spcAft>
                <a:spcPts val="0"/>
              </a:spcAft>
              <a:buClr>
                <a:schemeClr val="dk1"/>
              </a:buClr>
              <a:buSzPts val="1100"/>
              <a:buFont typeface="Arial"/>
              <a:buNone/>
            </a:pPr>
            <a:endParaRPr sz="1400" dirty="0">
              <a:solidFill>
                <a:schemeClr val="dk1"/>
              </a:solidFill>
            </a:endParaRP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Salīdzināt</a:t>
            </a:r>
            <a:r>
              <a:rPr lang="en-US" sz="1400" dirty="0">
                <a:solidFill>
                  <a:schemeClr val="dk1"/>
                </a:solidFill>
              </a:rPr>
              <a:t> </a:t>
            </a:r>
            <a:r>
              <a:rPr lang="en-US" sz="1400" dirty="0" err="1">
                <a:solidFill>
                  <a:schemeClr val="dk1"/>
                </a:solidFill>
              </a:rPr>
              <a:t>izstrādājamo</a:t>
            </a:r>
            <a:r>
              <a:rPr lang="en-US" sz="1400" dirty="0">
                <a:solidFill>
                  <a:schemeClr val="dk1"/>
                </a:solidFill>
              </a:rPr>
              <a:t> </a:t>
            </a:r>
            <a:r>
              <a:rPr lang="en-US" sz="1400" dirty="0" err="1">
                <a:solidFill>
                  <a:schemeClr val="dk1"/>
                </a:solidFill>
              </a:rPr>
              <a:t>sistēmu</a:t>
            </a:r>
            <a:r>
              <a:rPr lang="en-US" sz="1400" dirty="0">
                <a:solidFill>
                  <a:schemeClr val="dk1"/>
                </a:solidFill>
              </a:rPr>
              <a:t> </a:t>
            </a:r>
            <a:r>
              <a:rPr lang="en-US" sz="1400" dirty="0" err="1">
                <a:solidFill>
                  <a:schemeClr val="dk1"/>
                </a:solidFill>
              </a:rPr>
              <a:t>ar</a:t>
            </a:r>
            <a:r>
              <a:rPr lang="en-US" sz="1400" dirty="0">
                <a:solidFill>
                  <a:schemeClr val="dk1"/>
                </a:solidFill>
              </a:rPr>
              <a:t> </a:t>
            </a:r>
            <a:r>
              <a:rPr lang="en-US" sz="1400" dirty="0" err="1">
                <a:solidFill>
                  <a:schemeClr val="dk1"/>
                </a:solidFill>
              </a:rPr>
              <a:t>jau</a:t>
            </a:r>
            <a:r>
              <a:rPr lang="en-US" sz="1400" dirty="0">
                <a:solidFill>
                  <a:schemeClr val="dk1"/>
                </a:solidFill>
              </a:rPr>
              <a:t> </a:t>
            </a:r>
            <a:r>
              <a:rPr lang="en-US" sz="1400" dirty="0" err="1">
                <a:solidFill>
                  <a:schemeClr val="dk1"/>
                </a:solidFill>
              </a:rPr>
              <a:t>esošiem</a:t>
            </a:r>
            <a:r>
              <a:rPr lang="en-US" sz="1400" dirty="0">
                <a:solidFill>
                  <a:schemeClr val="dk1"/>
                </a:solidFill>
              </a:rPr>
              <a:t> </a:t>
            </a:r>
            <a:r>
              <a:rPr lang="en-US" sz="1400" dirty="0" err="1">
                <a:solidFill>
                  <a:schemeClr val="dk1"/>
                </a:solidFill>
              </a:rPr>
              <a:t>risinājumiem</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Izstrādāt</a:t>
            </a:r>
            <a:r>
              <a:rPr lang="en-US" sz="1400" dirty="0">
                <a:solidFill>
                  <a:schemeClr val="dk1"/>
                </a:solidFill>
              </a:rPr>
              <a:t> </a:t>
            </a:r>
            <a:r>
              <a:rPr lang="en-US" sz="1400" dirty="0" err="1">
                <a:solidFill>
                  <a:schemeClr val="dk1"/>
                </a:solidFill>
              </a:rPr>
              <a:t>Programmatūras</a:t>
            </a:r>
            <a:r>
              <a:rPr lang="en-US" sz="1400" dirty="0">
                <a:solidFill>
                  <a:schemeClr val="dk1"/>
                </a:solidFill>
              </a:rPr>
              <a:t> </a:t>
            </a:r>
            <a:r>
              <a:rPr lang="en-US" sz="1400" dirty="0" err="1">
                <a:solidFill>
                  <a:schemeClr val="dk1"/>
                </a:solidFill>
              </a:rPr>
              <a:t>Prasību</a:t>
            </a:r>
            <a:r>
              <a:rPr lang="en-US" sz="1400" dirty="0">
                <a:solidFill>
                  <a:schemeClr val="dk1"/>
                </a:solidFill>
              </a:rPr>
              <a:t> </a:t>
            </a:r>
            <a:r>
              <a:rPr lang="en-US" sz="1400" dirty="0" err="1">
                <a:solidFill>
                  <a:schemeClr val="dk1"/>
                </a:solidFill>
              </a:rPr>
              <a:t>Specifikāciju</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Izstrādāt</a:t>
            </a:r>
            <a:r>
              <a:rPr lang="en-US" sz="1400" dirty="0">
                <a:solidFill>
                  <a:schemeClr val="dk1"/>
                </a:solidFill>
              </a:rPr>
              <a:t> </a:t>
            </a:r>
            <a:r>
              <a:rPr lang="en-US" sz="1400" dirty="0" err="1">
                <a:solidFill>
                  <a:schemeClr val="dk1"/>
                </a:solidFill>
              </a:rPr>
              <a:t>Programmatūras</a:t>
            </a:r>
            <a:r>
              <a:rPr lang="en-US" sz="1400" dirty="0">
                <a:solidFill>
                  <a:schemeClr val="dk1"/>
                </a:solidFill>
              </a:rPr>
              <a:t> </a:t>
            </a:r>
            <a:r>
              <a:rPr lang="en-US" sz="1400" dirty="0" err="1">
                <a:solidFill>
                  <a:schemeClr val="dk1"/>
                </a:solidFill>
              </a:rPr>
              <a:t>Projektējuma</a:t>
            </a:r>
            <a:r>
              <a:rPr lang="en-US" sz="1400" dirty="0">
                <a:solidFill>
                  <a:schemeClr val="dk1"/>
                </a:solidFill>
              </a:rPr>
              <a:t> </a:t>
            </a:r>
            <a:r>
              <a:rPr lang="en-US" sz="1400" dirty="0" err="1">
                <a:solidFill>
                  <a:schemeClr val="dk1"/>
                </a:solidFill>
              </a:rPr>
              <a:t>Aprakstu</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Izvēlēties</a:t>
            </a:r>
            <a:r>
              <a:rPr lang="en-US" sz="1400" dirty="0">
                <a:solidFill>
                  <a:schemeClr val="dk1"/>
                </a:solidFill>
              </a:rPr>
              <a:t> </a:t>
            </a:r>
            <a:r>
              <a:rPr lang="en-US" sz="1400" dirty="0" err="1">
                <a:solidFill>
                  <a:schemeClr val="dk1"/>
                </a:solidFill>
              </a:rPr>
              <a:t>izstrādes</a:t>
            </a:r>
            <a:r>
              <a:rPr lang="en-US" sz="1400" dirty="0">
                <a:solidFill>
                  <a:schemeClr val="dk1"/>
                </a:solidFill>
              </a:rPr>
              <a:t> </a:t>
            </a:r>
            <a:r>
              <a:rPr lang="en-US" sz="1400" dirty="0" err="1">
                <a:solidFill>
                  <a:schemeClr val="dk1"/>
                </a:solidFill>
              </a:rPr>
              <a:t>tehnoloģijas</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Izstrādāt</a:t>
            </a:r>
            <a:r>
              <a:rPr lang="en-US" sz="1400" dirty="0">
                <a:solidFill>
                  <a:schemeClr val="dk1"/>
                </a:solidFill>
              </a:rPr>
              <a:t> </a:t>
            </a:r>
            <a:r>
              <a:rPr lang="en-US" sz="1400" dirty="0" err="1">
                <a:solidFill>
                  <a:schemeClr val="dk1"/>
                </a:solidFill>
              </a:rPr>
              <a:t>sistēmu</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Pārbaudīt</a:t>
            </a:r>
            <a:r>
              <a:rPr lang="en-US" sz="1400" dirty="0">
                <a:solidFill>
                  <a:schemeClr val="dk1"/>
                </a:solidFill>
              </a:rPr>
              <a:t> un </a:t>
            </a:r>
            <a:r>
              <a:rPr lang="en-US" sz="1400" dirty="0" err="1">
                <a:solidFill>
                  <a:schemeClr val="dk1"/>
                </a:solidFill>
              </a:rPr>
              <a:t>palaist</a:t>
            </a:r>
            <a:r>
              <a:rPr lang="en-US" sz="1400" dirty="0">
                <a:solidFill>
                  <a:schemeClr val="dk1"/>
                </a:solidFill>
              </a:rPr>
              <a:t> </a:t>
            </a:r>
            <a:r>
              <a:rPr lang="en-US" sz="1400" dirty="0" err="1">
                <a:solidFill>
                  <a:schemeClr val="dk1"/>
                </a:solidFill>
              </a:rPr>
              <a:t>sistēmu</a:t>
            </a:r>
            <a:r>
              <a:rPr lang="en-US" sz="1400" dirty="0">
                <a:solidFill>
                  <a:schemeClr val="dk1"/>
                </a:solidFill>
              </a:rPr>
              <a:t> </a:t>
            </a:r>
            <a:r>
              <a:rPr lang="en-US" sz="1400" dirty="0" err="1">
                <a:solidFill>
                  <a:schemeClr val="dk1"/>
                </a:solidFill>
              </a:rPr>
              <a:t>publiskai</a:t>
            </a:r>
            <a:r>
              <a:rPr lang="en-US" sz="1400" dirty="0">
                <a:solidFill>
                  <a:schemeClr val="dk1"/>
                </a:solidFill>
              </a:rPr>
              <a:t> </a:t>
            </a:r>
            <a:r>
              <a:rPr lang="en-US" sz="1400" dirty="0" err="1">
                <a:solidFill>
                  <a:schemeClr val="dk1"/>
                </a:solidFill>
              </a:rPr>
              <a:t>lietošanai</a:t>
            </a:r>
            <a:r>
              <a:rPr lang="en-US" sz="1400" dirty="0">
                <a:solidFill>
                  <a:schemeClr val="dk1"/>
                </a:solidFill>
              </a:rPr>
              <a:t>.</a:t>
            </a:r>
            <a:endParaRPr sz="1400" dirty="0">
              <a:solidFill>
                <a:schemeClr val="dk1"/>
              </a:solidFill>
            </a:endParaRPr>
          </a:p>
          <a:p>
            <a:pPr marL="0" lvl="0" indent="0" algn="l" rtl="0">
              <a:spcBef>
                <a:spcPts val="0"/>
              </a:spcBef>
              <a:spcAft>
                <a:spcPts val="1600"/>
              </a:spcAft>
              <a:buNone/>
            </a:pPr>
            <a:endParaRPr dirty="0">
              <a:solidFill>
                <a:schemeClr val="dk1"/>
              </a:solidFill>
            </a:endParaRPr>
          </a:p>
        </p:txBody>
      </p:sp>
      <p:sp>
        <p:nvSpPr>
          <p:cNvPr id="2" name="TextBox 1">
            <a:extLst>
              <a:ext uri="{FF2B5EF4-FFF2-40B4-BE49-F238E27FC236}">
                <a16:creationId xmlns:a16="http://schemas.microsoft.com/office/drawing/2014/main" id="{4268C812-C861-B5F2-B5FB-8EFADE41C1D7}"/>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3</a:t>
            </a:r>
            <a:endParaRPr lang="lv-LV" b="1" dirty="0">
              <a:solidFill>
                <a:schemeClr val="accent4">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b="1" dirty="0">
                <a:solidFill>
                  <a:srgbClr val="FFFFFF"/>
                </a:solidFill>
                <a:latin typeface="Arial"/>
                <a:ea typeface="Arial"/>
                <a:cs typeface="Arial"/>
                <a:sym typeface="Arial"/>
              </a:rPr>
              <a:t>Par izstrādāto sistēmu</a:t>
            </a:r>
            <a:endParaRPr b="1" dirty="0">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1343417"/>
            <a:ext cx="7047300" cy="2366434"/>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600"/>
              </a:spcBef>
              <a:spcAft>
                <a:spcPts val="0"/>
              </a:spcAft>
              <a:buClr>
                <a:srgbClr val="FFFFFF"/>
              </a:buClr>
              <a:buSzPts val="1000"/>
              <a:buFont typeface="Arial"/>
              <a:buChar char="●"/>
            </a:pPr>
            <a:r>
              <a:rPr lang="lv-LV" sz="1400" dirty="0">
                <a:solidFill>
                  <a:srgbClr val="FFFFFF"/>
                </a:solidFill>
                <a:latin typeface="Arial"/>
                <a:ea typeface="Arial"/>
                <a:cs typeface="Arial"/>
                <a:sym typeface="Arial"/>
              </a:rPr>
              <a:t>Mājaslapas sistēmu ir paredzēts lietot mājaslapu izstrādātājiem, lai šī personu grupa spētu analizēt savas izstrādātās mājaslapas un iegūstot rezultātu attiecīgi sniegt ieteikumus lietotājiem, kā pareizi noformēt attēlus mājaslapā, lai ielādes ātrums būtu optimāls.</a:t>
            </a:r>
          </a:p>
          <a:p>
            <a:pPr marL="457200" lvl="0" indent="-292100" algn="l" rtl="0">
              <a:lnSpc>
                <a:spcPct val="115000"/>
              </a:lnSpc>
              <a:spcBef>
                <a:spcPts val="600"/>
              </a:spcBef>
              <a:spcAft>
                <a:spcPts val="0"/>
              </a:spcAft>
              <a:buClr>
                <a:srgbClr val="FFFFFF"/>
              </a:buClr>
              <a:buSzPts val="1000"/>
              <a:buFont typeface="Arial"/>
              <a:buChar char="●"/>
            </a:pPr>
            <a:r>
              <a:rPr lang="lv-LV" sz="1400" dirty="0">
                <a:solidFill>
                  <a:srgbClr val="FFFFFF"/>
                </a:solidFill>
                <a:latin typeface="Arial"/>
                <a:ea typeface="Arial"/>
                <a:cs typeface="Arial"/>
                <a:sym typeface="Arial"/>
              </a:rPr>
              <a:t>Šī sistēma strādā uz citu mājaslapu lasītāja (Web </a:t>
            </a:r>
            <a:r>
              <a:rPr lang="lv-LV" sz="1400" dirty="0" err="1">
                <a:solidFill>
                  <a:srgbClr val="FFFFFF"/>
                </a:solidFill>
                <a:latin typeface="Arial"/>
                <a:ea typeface="Arial"/>
                <a:cs typeface="Arial"/>
                <a:sym typeface="Arial"/>
              </a:rPr>
              <a:t>Scraper</a:t>
            </a:r>
            <a:r>
              <a:rPr lang="lv-LV" sz="1400" dirty="0">
                <a:solidFill>
                  <a:srgbClr val="FFFFFF"/>
                </a:solidFill>
                <a:latin typeface="Arial"/>
                <a:ea typeface="Arial"/>
                <a:cs typeface="Arial"/>
                <a:sym typeface="Arial"/>
              </a:rPr>
              <a:t>) principa, kas nozīmē, ka dažu mājaslapu attēli var nebūt pieejami, jo tie tiek attēloti no slēgta servera, pie kura šīs tehnoloģijas </a:t>
            </a:r>
            <a:r>
              <a:rPr lang="lv-LV" sz="1400" dirty="0" err="1">
                <a:solidFill>
                  <a:srgbClr val="FFFFFF"/>
                </a:solidFill>
                <a:latin typeface="Arial"/>
                <a:ea typeface="Arial"/>
                <a:cs typeface="Arial"/>
                <a:sym typeface="Arial"/>
              </a:rPr>
              <a:t>pieprasijumi</a:t>
            </a:r>
            <a:r>
              <a:rPr lang="lv-LV" sz="1400" dirty="0">
                <a:solidFill>
                  <a:srgbClr val="FFFFFF"/>
                </a:solidFill>
                <a:latin typeface="Arial"/>
                <a:ea typeface="Arial"/>
                <a:cs typeface="Arial"/>
                <a:sym typeface="Arial"/>
              </a:rPr>
              <a:t> tiek bloķēti.</a:t>
            </a:r>
          </a:p>
          <a:p>
            <a:pPr marL="457200" lvl="0" indent="-292100" algn="l" rtl="0">
              <a:lnSpc>
                <a:spcPct val="115000"/>
              </a:lnSpc>
              <a:spcBef>
                <a:spcPts val="600"/>
              </a:spcBef>
              <a:spcAft>
                <a:spcPts val="0"/>
              </a:spcAft>
              <a:buClr>
                <a:srgbClr val="FFFFFF"/>
              </a:buClr>
              <a:buSzPts val="1000"/>
              <a:buFont typeface="Arial"/>
              <a:buChar char="●"/>
            </a:pPr>
            <a:r>
              <a:rPr lang="lv-LV" sz="1400" dirty="0">
                <a:solidFill>
                  <a:srgbClr val="FFFFFF"/>
                </a:solidFill>
                <a:latin typeface="Arial"/>
                <a:ea typeface="Arial"/>
                <a:cs typeface="Arial"/>
                <a:sym typeface="Arial"/>
              </a:rPr>
              <a:t>Izstrādātā sistēma ir daļēji atkarīga no citām mājaslapām un to uzbūves principiem.</a:t>
            </a:r>
          </a:p>
          <a:p>
            <a:pPr marL="0" lvl="0" indent="0" algn="l" rtl="0">
              <a:lnSpc>
                <a:spcPct val="115000"/>
              </a:lnSpc>
              <a:spcBef>
                <a:spcPts val="0"/>
              </a:spcBef>
              <a:spcAft>
                <a:spcPts val="0"/>
              </a:spcAft>
              <a:buNone/>
            </a:pPr>
            <a:endParaRPr lang="en-US" sz="1000" dirty="0">
              <a:solidFill>
                <a:srgbClr val="FFFFFF"/>
              </a:solidFill>
              <a:latin typeface="Arial"/>
              <a:ea typeface="Arial"/>
              <a:cs typeface="Arial"/>
              <a:sym typeface="Arial"/>
            </a:endParaRPr>
          </a:p>
          <a:p>
            <a:pPr marL="0" lvl="0" indent="0" algn="ctr" rtl="0">
              <a:spcBef>
                <a:spcPts val="0"/>
              </a:spcBef>
              <a:spcAft>
                <a:spcPts val="0"/>
              </a:spcAft>
              <a:buNone/>
            </a:pPr>
            <a:endParaRPr lang="en-US" sz="1000" dirty="0">
              <a:solidFill>
                <a:srgbClr val="435D74"/>
              </a:solidFill>
              <a:latin typeface="Arial"/>
              <a:ea typeface="Arial"/>
              <a:cs typeface="Arial"/>
              <a:sym typeface="Arial"/>
            </a:endParaRPr>
          </a:p>
          <a:p>
            <a:pPr marL="0" lvl="0" indent="0" algn="ctr" rtl="0">
              <a:spcBef>
                <a:spcPts val="0"/>
              </a:spcBef>
              <a:spcAft>
                <a:spcPts val="0"/>
              </a:spcAft>
              <a:buNone/>
            </a:pPr>
            <a:endParaRPr lang="en-US" sz="1300" dirty="0">
              <a:solidFill>
                <a:srgbClr val="435D74"/>
              </a:solidFill>
              <a:latin typeface="Arial"/>
              <a:ea typeface="Arial"/>
              <a:cs typeface="Arial"/>
              <a:sym typeface="Arial"/>
            </a:endParaRPr>
          </a:p>
          <a:p>
            <a:pPr marL="0" lvl="0" indent="0" algn="l" rtl="0">
              <a:spcBef>
                <a:spcPts val="0"/>
              </a:spcBef>
              <a:spcAft>
                <a:spcPts val="0"/>
              </a:spcAft>
              <a:buNone/>
            </a:pPr>
            <a:endParaRPr lang="en-US" sz="1300" dirty="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dirty="0" err="1">
                <a:solidFill>
                  <a:srgbClr val="FFFFFF"/>
                </a:solidFill>
              </a:rPr>
              <a:t>Mājaslapa</a:t>
            </a:r>
            <a:r>
              <a:rPr lang="en-US" sz="1000" dirty="0">
                <a:solidFill>
                  <a:srgbClr val="FFFFFF"/>
                </a:solidFill>
              </a:rPr>
              <a:t> </a:t>
            </a:r>
            <a:r>
              <a:rPr lang="en-US" sz="1000" dirty="0" err="1">
                <a:solidFill>
                  <a:srgbClr val="FFFFFF"/>
                </a:solidFill>
              </a:rPr>
              <a:t>brīvi</a:t>
            </a:r>
            <a:r>
              <a:rPr lang="en-US" sz="1000" dirty="0">
                <a:solidFill>
                  <a:srgbClr val="FFFFFF"/>
                </a:solidFill>
              </a:rPr>
              <a:t> </a:t>
            </a:r>
            <a:r>
              <a:rPr lang="en-US" sz="1000" dirty="0" err="1">
                <a:solidFill>
                  <a:srgbClr val="FFFFFF"/>
                </a:solidFill>
              </a:rPr>
              <a:t>pieejama</a:t>
            </a:r>
            <a:r>
              <a:rPr lang="en-US" sz="1000" dirty="0">
                <a:solidFill>
                  <a:srgbClr val="FFFFFF"/>
                </a:solidFill>
              </a:rPr>
              <a:t> </a:t>
            </a:r>
            <a:r>
              <a:rPr lang="en-US" sz="1000" dirty="0" err="1">
                <a:solidFill>
                  <a:srgbClr val="FFFFFF"/>
                </a:solidFill>
              </a:rPr>
              <a:t>jebkuram</a:t>
            </a:r>
            <a:r>
              <a:rPr lang="en-US" sz="1000" dirty="0">
                <a:solidFill>
                  <a:srgbClr val="FFFFFF"/>
                </a:solidFill>
              </a:rPr>
              <a:t> </a:t>
            </a:r>
            <a:r>
              <a:rPr lang="en-US" sz="1000" dirty="0" err="1">
                <a:solidFill>
                  <a:srgbClr val="FFFFFF"/>
                </a:solidFill>
              </a:rPr>
              <a:t>dodoties</a:t>
            </a:r>
            <a:r>
              <a:rPr lang="en-US" sz="1000" dirty="0">
                <a:solidFill>
                  <a:srgbClr val="FFFFFF"/>
                </a:solidFill>
              </a:rPr>
              <a:t> </a:t>
            </a:r>
            <a:r>
              <a:rPr lang="en-US" sz="1000" dirty="0" err="1">
                <a:solidFill>
                  <a:srgbClr val="FFFFFF"/>
                </a:solidFill>
              </a:rPr>
              <a:t>uz</a:t>
            </a:r>
            <a:r>
              <a:rPr lang="en-US" sz="1000" dirty="0">
                <a:solidFill>
                  <a:srgbClr val="FFFFFF"/>
                </a:solidFill>
              </a:rPr>
              <a:t> </a:t>
            </a:r>
            <a:r>
              <a:rPr lang="en-US" sz="1000" dirty="0">
                <a:solidFill>
                  <a:schemeClr val="accent4">
                    <a:lumMod val="75000"/>
                  </a:schemeClr>
                </a:solidFill>
                <a:hlinkClick r:id="rId3">
                  <a:extLst>
                    <a:ext uri="{A12FA001-AC4F-418D-AE19-62706E023703}">
                      <ahyp:hlinkClr xmlns:ahyp="http://schemas.microsoft.com/office/drawing/2018/hyperlinkcolor" val="tx"/>
                    </a:ext>
                  </a:extLst>
                </a:hlinkClick>
              </a:rPr>
              <a:t>http://www.banneranalyzer.com</a:t>
            </a:r>
            <a:endParaRPr sz="1000" u="sng" dirty="0">
              <a:solidFill>
                <a:schemeClr val="accent4">
                  <a:lumMod val="75000"/>
                </a:schemeClr>
              </a:solidFill>
            </a:endParaRPr>
          </a:p>
        </p:txBody>
      </p:sp>
      <p:sp>
        <p:nvSpPr>
          <p:cNvPr id="2" name="TextBox 1">
            <a:extLst>
              <a:ext uri="{FF2B5EF4-FFF2-40B4-BE49-F238E27FC236}">
                <a16:creationId xmlns:a16="http://schemas.microsoft.com/office/drawing/2014/main" id="{B9F998EF-0099-AF6C-90C6-635DDAAF1C99}"/>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4</a:t>
            </a:r>
            <a:endParaRPr lang="lv-LV" b="1" dirty="0">
              <a:solidFill>
                <a:schemeClr val="accent4">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Demonstrācija</a:t>
            </a:r>
            <a:endParaRPr dirty="0"/>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6DAE17A2-D395-E378-E329-D1DE03B8B951}"/>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5</a:t>
            </a:r>
            <a:endParaRPr lang="lv-LV" b="1" dirty="0">
              <a:solidFill>
                <a:schemeClr val="accent4">
                  <a:lumMod val="75000"/>
                </a:schemeClr>
              </a:solidFill>
            </a:endParaRPr>
          </a:p>
        </p:txBody>
      </p:sp>
      <p:pic>
        <p:nvPicPr>
          <p:cNvPr id="4" name="Demonstrācija">
            <a:hlinkClick r:id="" action="ppaction://media"/>
            <a:extLst>
              <a:ext uri="{FF2B5EF4-FFF2-40B4-BE49-F238E27FC236}">
                <a16:creationId xmlns:a16="http://schemas.microsoft.com/office/drawing/2014/main" id="{710EF336-2845-1F85-89E5-A0B7E7D7C9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4094" y="1306306"/>
            <a:ext cx="5675811" cy="3192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727603"/>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Secinājumi</a:t>
            </a:r>
            <a:endParaRPr dirty="0"/>
          </a:p>
        </p:txBody>
      </p:sp>
      <p:sp>
        <p:nvSpPr>
          <p:cNvPr id="1127" name="Google Shape;1127;p40"/>
          <p:cNvSpPr txBox="1">
            <a:spLocks noGrp="1"/>
          </p:cNvSpPr>
          <p:nvPr>
            <p:ph type="subTitle" idx="1"/>
          </p:nvPr>
        </p:nvSpPr>
        <p:spPr>
          <a:xfrm>
            <a:off x="3986575" y="1561873"/>
            <a:ext cx="4470900" cy="2737227"/>
          </a:xfrm>
          <a:prstGeom prst="rect">
            <a:avLst/>
          </a:prstGeom>
        </p:spPr>
        <p:txBody>
          <a:bodyPr spcFirstLastPara="1" wrap="square" lIns="91425" tIns="91425" rIns="91425" bIns="91425" anchor="t" anchorCtr="0">
            <a:noAutofit/>
          </a:bodyPr>
          <a:lstStyle/>
          <a:p>
            <a:pPr marL="171450" lvl="0" indent="-171450" algn="l" rtl="0">
              <a:spcBef>
                <a:spcPts val="0"/>
              </a:spcBef>
              <a:spcAft>
                <a:spcPts val="600"/>
              </a:spcAft>
              <a:buFont typeface="Arial" panose="020B0604020202020204" pitchFamily="34" charset="0"/>
              <a:buChar char="•"/>
            </a:pPr>
            <a:r>
              <a:rPr lang="en-US" sz="1200" dirty="0" err="1"/>
              <a:t>Darba</a:t>
            </a:r>
            <a:r>
              <a:rPr lang="en-US" sz="1200" dirty="0"/>
              <a:t> </a:t>
            </a:r>
            <a:r>
              <a:rPr lang="en-US" sz="1200" dirty="0" err="1"/>
              <a:t>uzdevumi</a:t>
            </a:r>
            <a:r>
              <a:rPr lang="en-US" sz="1200" dirty="0"/>
              <a:t> tika </a:t>
            </a:r>
            <a:r>
              <a:rPr lang="en-US" sz="1200" dirty="0" err="1"/>
              <a:t>izpildīti</a:t>
            </a:r>
            <a:r>
              <a:rPr lang="en-US" sz="1200" dirty="0"/>
              <a:t>, </a:t>
            </a:r>
            <a:r>
              <a:rPr lang="en-US" sz="1200" dirty="0" err="1"/>
              <a:t>kuri</a:t>
            </a:r>
            <a:r>
              <a:rPr lang="en-US" sz="1200" dirty="0"/>
              <a:t> </a:t>
            </a:r>
            <a:r>
              <a:rPr lang="en-US" sz="1200" dirty="0" err="1"/>
              <a:t>sevī</a:t>
            </a:r>
            <a:r>
              <a:rPr lang="en-US" sz="1200" dirty="0"/>
              <a:t> </a:t>
            </a:r>
            <a:r>
              <a:rPr lang="en-US" sz="1200" dirty="0" err="1"/>
              <a:t>iekļauj</a:t>
            </a:r>
            <a:r>
              <a:rPr lang="en-US" sz="1200" dirty="0"/>
              <a:t> – PPS, PPA, </a:t>
            </a:r>
            <a:r>
              <a:rPr lang="en-US" sz="1200" dirty="0" err="1"/>
              <a:t>esošās</a:t>
            </a:r>
            <a:r>
              <a:rPr lang="en-US" sz="1200" dirty="0"/>
              <a:t> </a:t>
            </a:r>
            <a:r>
              <a:rPr lang="en-US" sz="1200" dirty="0" err="1"/>
              <a:t>programmatūras</a:t>
            </a:r>
            <a:r>
              <a:rPr lang="en-US" sz="1200" dirty="0"/>
              <a:t> </a:t>
            </a:r>
            <a:r>
              <a:rPr lang="en-US" sz="1200" dirty="0" err="1"/>
              <a:t>salīdzinājumu</a:t>
            </a:r>
            <a:r>
              <a:rPr lang="en-US" sz="1200" dirty="0"/>
              <a:t> </a:t>
            </a:r>
            <a:r>
              <a:rPr lang="en-US" sz="1200" dirty="0" err="1"/>
              <a:t>izstrādi</a:t>
            </a:r>
            <a:r>
              <a:rPr lang="en-US" sz="1200" dirty="0"/>
              <a:t>.</a:t>
            </a:r>
          </a:p>
          <a:p>
            <a:pPr marL="171450" lvl="0" indent="-171450" algn="l" rtl="0">
              <a:spcBef>
                <a:spcPts val="0"/>
              </a:spcBef>
              <a:spcAft>
                <a:spcPts val="600"/>
              </a:spcAft>
              <a:buFont typeface="Arial" panose="020B0604020202020204" pitchFamily="34" charset="0"/>
              <a:buChar char="•"/>
            </a:pPr>
            <a:r>
              <a:rPr lang="en-US" sz="1200" dirty="0" err="1"/>
              <a:t>Darba</a:t>
            </a:r>
            <a:r>
              <a:rPr lang="en-US" sz="1200" dirty="0"/>
              <a:t> </a:t>
            </a:r>
            <a:r>
              <a:rPr lang="en-US" sz="1200" dirty="0" err="1"/>
              <a:t>mērķi</a:t>
            </a:r>
            <a:r>
              <a:rPr lang="en-US" sz="1200" dirty="0"/>
              <a:t> tika </a:t>
            </a:r>
            <a:r>
              <a:rPr lang="en-US" sz="1200" dirty="0" err="1"/>
              <a:t>sasniegti</a:t>
            </a:r>
            <a:r>
              <a:rPr lang="en-US" sz="1200" dirty="0"/>
              <a:t> un tika </a:t>
            </a:r>
            <a:r>
              <a:rPr lang="en-US" sz="1200" dirty="0" err="1"/>
              <a:t>izstrādāts</a:t>
            </a:r>
            <a:r>
              <a:rPr lang="en-US" sz="1200" dirty="0"/>
              <a:t> </a:t>
            </a:r>
            <a:r>
              <a:rPr lang="en-US" sz="1200" dirty="0" err="1"/>
              <a:t>kvalifikācijas</a:t>
            </a:r>
            <a:r>
              <a:rPr lang="en-US" sz="1200" dirty="0"/>
              <a:t> </a:t>
            </a:r>
            <a:r>
              <a:rPr lang="en-US" sz="1200" dirty="0" err="1"/>
              <a:t>darbs</a:t>
            </a:r>
            <a:r>
              <a:rPr lang="en-US" sz="1200" dirty="0"/>
              <a:t>, </a:t>
            </a:r>
            <a:r>
              <a:rPr lang="en-US" sz="1200" dirty="0" err="1"/>
              <a:t>realizējot</a:t>
            </a:r>
            <a:r>
              <a:rPr lang="en-US" sz="1200" dirty="0"/>
              <a:t> </a:t>
            </a:r>
            <a:r>
              <a:rPr lang="en-US" sz="1200" i="1" dirty="0" err="1"/>
              <a:t>Reklāmkarogu</a:t>
            </a:r>
            <a:r>
              <a:rPr lang="en-US" sz="1200" i="1" dirty="0"/>
              <a:t> un </a:t>
            </a:r>
            <a:r>
              <a:rPr lang="en-US" sz="1200" i="1" dirty="0" err="1"/>
              <a:t>bilžu</a:t>
            </a:r>
            <a:r>
              <a:rPr lang="en-US" sz="1200" i="1" dirty="0"/>
              <a:t> </a:t>
            </a:r>
            <a:r>
              <a:rPr lang="en-US" sz="1200" i="1" dirty="0" err="1"/>
              <a:t>analizēšanas</a:t>
            </a:r>
            <a:r>
              <a:rPr lang="en-US" sz="1200" i="1" dirty="0"/>
              <a:t> </a:t>
            </a:r>
            <a:r>
              <a:rPr lang="en-US" sz="1200" i="1" dirty="0" err="1"/>
              <a:t>sistēmas</a:t>
            </a:r>
            <a:r>
              <a:rPr lang="en-US" sz="1200" i="1" dirty="0"/>
              <a:t> </a:t>
            </a:r>
            <a:r>
              <a:rPr lang="en-US" sz="1200" i="1" dirty="0" err="1"/>
              <a:t>mājaslapa</a:t>
            </a:r>
            <a:r>
              <a:rPr lang="en-US" sz="1200" dirty="0"/>
              <a:t>.</a:t>
            </a:r>
          </a:p>
          <a:p>
            <a:pPr marL="171450" lvl="0" indent="-171450" algn="l" rtl="0">
              <a:spcBef>
                <a:spcPts val="0"/>
              </a:spcBef>
              <a:spcAft>
                <a:spcPts val="600"/>
              </a:spcAft>
              <a:buFont typeface="Arial" panose="020B0604020202020204" pitchFamily="34" charset="0"/>
              <a:buChar char="•"/>
            </a:pPr>
            <a:r>
              <a:rPr lang="en-US" sz="1200" dirty="0" err="1"/>
              <a:t>Pirms</a:t>
            </a:r>
            <a:r>
              <a:rPr lang="en-US" sz="1200" dirty="0"/>
              <a:t> </a:t>
            </a:r>
            <a:r>
              <a:rPr lang="en-US" sz="1200" dirty="0" err="1"/>
              <a:t>darba</a:t>
            </a:r>
            <a:r>
              <a:rPr lang="en-US" sz="1200" dirty="0"/>
              <a:t> </a:t>
            </a:r>
            <a:r>
              <a:rPr lang="en-US" sz="1200" dirty="0" err="1"/>
              <a:t>realizēšanas</a:t>
            </a:r>
            <a:r>
              <a:rPr lang="en-US" sz="1200" dirty="0"/>
              <a:t> </a:t>
            </a:r>
            <a:r>
              <a:rPr lang="en-US" sz="1200" dirty="0" err="1"/>
              <a:t>bija</a:t>
            </a:r>
            <a:r>
              <a:rPr lang="en-US" sz="1200" dirty="0"/>
              <a:t> </a:t>
            </a:r>
            <a:r>
              <a:rPr lang="en-US" sz="1200" dirty="0" err="1"/>
              <a:t>rūpīgi</a:t>
            </a:r>
            <a:r>
              <a:rPr lang="en-US" sz="1200" dirty="0"/>
              <a:t> </a:t>
            </a:r>
            <a:r>
              <a:rPr lang="en-US" sz="1200" dirty="0" err="1"/>
              <a:t>jāizpēta</a:t>
            </a:r>
            <a:r>
              <a:rPr lang="en-US" sz="1200" dirty="0"/>
              <a:t> </a:t>
            </a:r>
            <a:r>
              <a:rPr lang="en-US" sz="1200" dirty="0" err="1"/>
              <a:t>tehnoloģijas</a:t>
            </a:r>
            <a:r>
              <a:rPr lang="en-US" sz="1200" dirty="0"/>
              <a:t>, </a:t>
            </a:r>
            <a:r>
              <a:rPr lang="en-US" sz="1200" dirty="0" err="1"/>
              <a:t>ar</a:t>
            </a:r>
            <a:r>
              <a:rPr lang="en-US" sz="1200" dirty="0"/>
              <a:t> </a:t>
            </a:r>
            <a:r>
              <a:rPr lang="en-US" sz="1200" dirty="0" err="1"/>
              <a:t>kurām</a:t>
            </a:r>
            <a:r>
              <a:rPr lang="en-US" sz="1200" dirty="0"/>
              <a:t> </a:t>
            </a:r>
            <a:r>
              <a:rPr lang="en-US" sz="1200" dirty="0" err="1"/>
              <a:t>visērtāk</a:t>
            </a:r>
            <a:r>
              <a:rPr lang="en-US" sz="1200" dirty="0"/>
              <a:t> un </a:t>
            </a:r>
            <a:r>
              <a:rPr lang="en-US" sz="1200" dirty="0" err="1"/>
              <a:t>visefektīvāk</a:t>
            </a:r>
            <a:r>
              <a:rPr lang="en-US" sz="1200" dirty="0"/>
              <a:t> </a:t>
            </a:r>
            <a:r>
              <a:rPr lang="en-US" sz="1200" dirty="0" err="1"/>
              <a:t>ir</a:t>
            </a:r>
            <a:r>
              <a:rPr lang="en-US" sz="1200" dirty="0"/>
              <a:t> </a:t>
            </a:r>
            <a:r>
              <a:rPr lang="en-US" sz="1200" dirty="0" err="1"/>
              <a:t>iegūt</a:t>
            </a:r>
            <a:r>
              <a:rPr lang="en-US" sz="1200" dirty="0"/>
              <a:t> </a:t>
            </a:r>
            <a:r>
              <a:rPr lang="en-US" sz="1200" dirty="0" err="1"/>
              <a:t>bilžu</a:t>
            </a:r>
            <a:r>
              <a:rPr lang="en-US" sz="1200" dirty="0"/>
              <a:t> </a:t>
            </a:r>
            <a:r>
              <a:rPr lang="en-US" sz="1200" dirty="0" err="1"/>
              <a:t>datus</a:t>
            </a:r>
            <a:r>
              <a:rPr lang="en-US" sz="1200" dirty="0"/>
              <a:t> no </a:t>
            </a:r>
            <a:r>
              <a:rPr lang="en-US" sz="1200" dirty="0" err="1"/>
              <a:t>citām</a:t>
            </a:r>
            <a:r>
              <a:rPr lang="en-US" sz="1200" dirty="0"/>
              <a:t> </a:t>
            </a:r>
            <a:r>
              <a:rPr lang="en-US" sz="1200" dirty="0" err="1"/>
              <a:t>mājaslapām</a:t>
            </a:r>
            <a:r>
              <a:rPr lang="en-US" sz="1200" dirty="0"/>
              <a:t>.</a:t>
            </a:r>
          </a:p>
          <a:p>
            <a:pPr marL="171450" lvl="0" indent="-171450" algn="l" rtl="0">
              <a:spcBef>
                <a:spcPts val="0"/>
              </a:spcBef>
              <a:spcAft>
                <a:spcPts val="600"/>
              </a:spcAft>
              <a:buFont typeface="Arial" panose="020B0604020202020204" pitchFamily="34" charset="0"/>
              <a:buChar char="•"/>
            </a:pPr>
            <a:r>
              <a:rPr lang="en-US" sz="1200" dirty="0"/>
              <a:t>Docker </a:t>
            </a:r>
            <a:r>
              <a:rPr lang="en-US" sz="1200" dirty="0" err="1"/>
              <a:t>pamanāmi</a:t>
            </a:r>
            <a:r>
              <a:rPr lang="en-US" sz="1200" dirty="0"/>
              <a:t> </a:t>
            </a:r>
            <a:r>
              <a:rPr lang="en-US" sz="1200" dirty="0" err="1"/>
              <a:t>atvieglināja</a:t>
            </a:r>
            <a:r>
              <a:rPr lang="en-US" sz="1200" dirty="0"/>
              <a:t> </a:t>
            </a:r>
            <a:r>
              <a:rPr lang="en-US" sz="1200" dirty="0" err="1"/>
              <a:t>izstrādāt</a:t>
            </a:r>
            <a:r>
              <a:rPr lang="en-US" sz="1200" dirty="0"/>
              <a:t> </a:t>
            </a:r>
            <a:r>
              <a:rPr lang="en-US" sz="1200" dirty="0" err="1"/>
              <a:t>sistēmu</a:t>
            </a:r>
            <a:r>
              <a:rPr lang="en-US" sz="1200" dirty="0"/>
              <a:t> </a:t>
            </a:r>
            <a:r>
              <a:rPr lang="en-US" sz="1200" dirty="0" err="1"/>
              <a:t>tieši</a:t>
            </a:r>
            <a:r>
              <a:rPr lang="en-US" sz="1200" dirty="0"/>
              <a:t> </a:t>
            </a:r>
            <a:r>
              <a:rPr lang="en-US" sz="1200" dirty="0" err="1"/>
              <a:t>ar</a:t>
            </a:r>
            <a:r>
              <a:rPr lang="en-US" sz="1200" dirty="0"/>
              <a:t> Laravel </a:t>
            </a:r>
            <a:r>
              <a:rPr lang="en-US" sz="1200" dirty="0" err="1"/>
              <a:t>ietvaru</a:t>
            </a:r>
            <a:r>
              <a:rPr lang="en-US" sz="1200" dirty="0"/>
              <a:t> un </a:t>
            </a:r>
            <a:r>
              <a:rPr lang="en-US" sz="1200" dirty="0" err="1"/>
              <a:t>tā</a:t>
            </a:r>
            <a:r>
              <a:rPr lang="en-US" sz="1200" dirty="0"/>
              <a:t> </a:t>
            </a:r>
            <a:r>
              <a:rPr lang="en-US" sz="1200" dirty="0" err="1"/>
              <a:t>uzstādīšanu</a:t>
            </a:r>
            <a:r>
              <a:rPr lang="en-US" sz="1200" dirty="0"/>
              <a:t> </a:t>
            </a:r>
            <a:r>
              <a:rPr lang="en-US" sz="1200" dirty="0" err="1"/>
              <a:t>uz</a:t>
            </a:r>
            <a:r>
              <a:rPr lang="en-US" sz="1200" dirty="0"/>
              <a:t> </a:t>
            </a:r>
            <a:r>
              <a:rPr lang="en-US" sz="1200" dirty="0" err="1"/>
              <a:t>produkcijas</a:t>
            </a:r>
            <a:r>
              <a:rPr lang="en-US" sz="1200" dirty="0"/>
              <a:t> </a:t>
            </a:r>
            <a:r>
              <a:rPr lang="en-US" sz="1200" dirty="0" err="1"/>
              <a:t>servera</a:t>
            </a:r>
            <a:r>
              <a:rPr lang="en-US" sz="1200" dirty="0"/>
              <a:t>, </a:t>
            </a:r>
            <a:r>
              <a:rPr lang="en-US" sz="1200" dirty="0" err="1"/>
              <a:t>izmantojot</a:t>
            </a:r>
            <a:r>
              <a:rPr lang="en-US" sz="1200" dirty="0"/>
              <a:t> GIT </a:t>
            </a:r>
            <a:r>
              <a:rPr lang="en-US" sz="1200" dirty="0" err="1"/>
              <a:t>versiju</a:t>
            </a:r>
            <a:r>
              <a:rPr lang="en-US" sz="1200" dirty="0"/>
              <a:t> </a:t>
            </a:r>
            <a:r>
              <a:rPr lang="en-US" sz="1200" dirty="0" err="1"/>
              <a:t>kontroli</a:t>
            </a:r>
            <a:r>
              <a:rPr lang="en-US" sz="1200" dirty="0"/>
              <a:t>.</a:t>
            </a:r>
            <a:endParaRPr sz="12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12FC042-61B9-1426-ABC8-FE388E1A415D}"/>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6</a:t>
            </a:r>
            <a:endParaRPr lang="lv-LV" b="1" dirty="0">
              <a:solidFill>
                <a:schemeClr val="accent4">
                  <a:lumMod val="75000"/>
                </a:schemeClr>
              </a:solidFill>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319</Words>
  <Application>Microsoft Office PowerPoint</Application>
  <PresentationFormat>On-screen Show (16:9)</PresentationFormat>
  <Paragraphs>41</Paragraphs>
  <Slides>6</Slides>
  <Notes>6</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vt:i4>
      </vt:variant>
    </vt:vector>
  </HeadingPairs>
  <TitlesOfParts>
    <vt:vector size="16" baseType="lpstr">
      <vt:lpstr>Proxima Nova</vt:lpstr>
      <vt:lpstr>Bree Serif</vt:lpstr>
      <vt:lpstr>Roboto Mono Thin</vt:lpstr>
      <vt:lpstr>Roboto Black</vt:lpstr>
      <vt:lpstr>Proxima Nova Semibold</vt:lpstr>
      <vt:lpstr>Roboto Thin</vt:lpstr>
      <vt:lpstr>Arial</vt:lpstr>
      <vt:lpstr>Roboto Light</vt:lpstr>
      <vt:lpstr>WEB PROPOSAL</vt:lpstr>
      <vt:lpstr>Slidesgo Final Pages</vt:lpstr>
      <vt:lpstr>Kvalifikācijas darbs “Reklāmkarogu un bilžu analizēšanas sistēmas mājaslapa”</vt:lpstr>
      <vt:lpstr>Mērķis</vt:lpstr>
      <vt:lpstr>Uzdevumi</vt:lpstr>
      <vt:lpstr>Par izstrādāto sistēmu</vt:lpstr>
      <vt:lpstr>Demonstrācija</vt:lpstr>
      <vt:lpstr>Secinājumi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Kvalifikācijas darbs “Reklāmkarogu un bilžu analizēšanas sistēmas mājaslapa”</dc:title>
  <cp:lastModifiedBy>Intars Līviņš</cp:lastModifiedBy>
  <cp:revision>17</cp:revision>
  <dcterms:modified xsi:type="dcterms:W3CDTF">2023-06-08T09:20:42Z</dcterms:modified>
</cp:coreProperties>
</file>